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xmlns="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158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-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 August, </a:t>
            </a:r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2023,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Gothenburg, Sweden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S2-2310044</a:t>
            </a:r>
            <a:endParaRPr lang="de-DE" sz="1400" b="1" dirty="0" smtClean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</a:t>
            </a:r>
            <a:r>
              <a:rPr lang="fr-FR" altLang="de-DE" sz="1200" dirty="0" smtClean="0">
                <a:solidFill>
                  <a:schemeClr val="bg1"/>
                </a:solidFill>
              </a:rPr>
              <a:t>158, </a:t>
            </a:r>
            <a:r>
              <a:rPr lang="en-US" altLang="de-DE" sz="1200" dirty="0" smtClean="0">
                <a:solidFill>
                  <a:schemeClr val="bg1"/>
                </a:solidFill>
              </a:rPr>
              <a:t>21 </a:t>
            </a:r>
            <a:r>
              <a:rPr lang="en-US" altLang="de-DE" sz="1200" dirty="0" smtClean="0">
                <a:solidFill>
                  <a:schemeClr val="bg1"/>
                </a:solidFill>
              </a:rPr>
              <a:t>- </a:t>
            </a:r>
            <a:r>
              <a:rPr lang="en-US" altLang="de-DE" sz="1200" dirty="0" smtClean="0">
                <a:solidFill>
                  <a:schemeClr val="bg1"/>
                </a:solidFill>
              </a:rPr>
              <a:t>25 August, </a:t>
            </a:r>
            <a:r>
              <a:rPr lang="en-US" altLang="de-DE" sz="1200" dirty="0" smtClean="0">
                <a:solidFill>
                  <a:schemeClr val="bg1"/>
                </a:solidFill>
              </a:rPr>
              <a:t>2023, </a:t>
            </a:r>
            <a:r>
              <a:rPr lang="en-US" altLang="de-DE" sz="1200" dirty="0" smtClean="0">
                <a:solidFill>
                  <a:schemeClr val="bg1"/>
                </a:solidFill>
              </a:rPr>
              <a:t>Gothenburg, Sweden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SA2#158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8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CRs to TS </a:t>
            </a:r>
            <a:r>
              <a:rPr lang="en-US" altLang="de-DE" sz="1200" kern="0" dirty="0" smtClean="0"/>
              <a:t>23.304 were agreed.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to </a:t>
            </a:r>
            <a:r>
              <a:rPr lang="en-US" altLang="de-DE" sz="1200" kern="0" dirty="0" smtClean="0"/>
              <a:t>CT1</a:t>
            </a:r>
            <a:r>
              <a:rPr lang="en-US" altLang="de-DE" sz="1200" kern="0" dirty="0" smtClean="0"/>
              <a:t> </a:t>
            </a:r>
            <a:r>
              <a:rPr lang="en-US" altLang="de-DE" sz="1200" kern="0" dirty="0" smtClean="0"/>
              <a:t>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TU is </a:t>
            </a:r>
            <a:r>
              <a:rPr lang="en-US" altLang="de-DE" sz="1200" kern="0" dirty="0" smtClean="0"/>
              <a:t>used for normative work at </a:t>
            </a:r>
            <a:r>
              <a:rPr lang="en-US" altLang="de-DE" sz="1200" kern="0" dirty="0" smtClean="0"/>
              <a:t>SA2#158.</a:t>
            </a:r>
            <a:endParaRPr lang="en-US" altLang="de-DE" sz="1200" kern="0" dirty="0" smtClean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7517781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SA#101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xmlns="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SA#100: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8 CRs to TS 23.304 were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reply LS to CT1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 TU is used for normative </a:t>
            </a:r>
            <a:r>
              <a:rPr lang="en-US" altLang="de-DE" sz="1200" kern="0" dirty="0" smtClean="0"/>
              <a:t>work.</a:t>
            </a:r>
            <a:endParaRPr lang="en-US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xmlns="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4932013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91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purl.org/dc/dcmitype/"/>
    <ds:schemaRef ds:uri="dcc30912-d230-4cc2-b11f-bb5ca2a6b6f5"/>
    <ds:schemaRef ds:uri="http://purl.org/dc/terms/"/>
    <ds:schemaRef ds:uri="http://schemas.microsoft.com/office/infopath/2007/PartnerControls"/>
    <ds:schemaRef ds:uri="09cef1fd-e61b-4dbf-b745-21988b13f978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43746</TotalTime>
  <Words>212</Words>
  <Application>Microsoft Office PowerPoint</Application>
  <PresentationFormat>全屏显示(4:3)</PresentationFormat>
  <Paragraphs>55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5G_ProSe_Ph2 Status Report</vt:lpstr>
      <vt:lpstr>5G_ProSe_Ph2 status after SA2#158</vt:lpstr>
      <vt:lpstr>5G_ProSe_Ph2 status at SA#101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1978</cp:revision>
  <dcterms:created xsi:type="dcterms:W3CDTF">2008-08-30T09:32:10Z</dcterms:created>
  <dcterms:modified xsi:type="dcterms:W3CDTF">2023-08-29T02:00:30Z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